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CBBFBAF-A384-5D4C-8570-9B788EE36E50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31CBF31-A535-2B4B-8E8C-EAE4FEF2F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Darwin </a:t>
            </a:r>
            <a:r>
              <a:rPr lang="en-US" dirty="0" err="1" smtClean="0"/>
              <a:t>vs</a:t>
            </a:r>
            <a:r>
              <a:rPr lang="en-US" dirty="0" smtClean="0"/>
              <a:t> Lamarck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 thought of this – Lamarck, Darwin or both of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46493" cy="244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979" y="0"/>
            <a:ext cx="2086021" cy="2635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653" y="4784909"/>
            <a:ext cx="721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Grab a mini whiteboard and whiteboard marker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could decide to change something about their body and pass on that change to their offspring.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Lamarck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are still changing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Who thought of this – Lamarck, Darwin or both of them?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have changed over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changed because they wanted to survive.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Lamarck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variation in a population.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Darwin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traits helped organisms survive and reproduce better than other organisms without those traits.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Darwin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can never become extinct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Lamarck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environment had something to do with why organisms changed.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18089"/>
            <a:ext cx="8042276" cy="4343400"/>
          </a:xfrm>
        </p:spPr>
        <p:txBody>
          <a:bodyPr/>
          <a:lstStyle/>
          <a:p>
            <a:r>
              <a:rPr lang="en-US" dirty="0" smtClean="0"/>
              <a:t>Parents are able to pass on at least some of their traits to their offspring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Who thought of this – Lamarck, Darwin or both of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are only able to pass on traits that they were born with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Darwin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196</TotalTime>
  <Words>264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Darwin vs Lamarck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  <vt:lpstr>Who thought of this – Lamarck, Darwin or both of them?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vs Lamarck</dc:title>
  <dc:creator>Nimret Sandhu</dc:creator>
  <cp:lastModifiedBy>Nimret Sandhu</cp:lastModifiedBy>
  <cp:revision>4</cp:revision>
  <dcterms:created xsi:type="dcterms:W3CDTF">2017-11-15T15:53:59Z</dcterms:created>
  <dcterms:modified xsi:type="dcterms:W3CDTF">2017-11-15T18:40:37Z</dcterms:modified>
</cp:coreProperties>
</file>