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8" r:id="rId4"/>
    <p:sldId id="282" r:id="rId5"/>
    <p:sldId id="266" r:id="rId6"/>
    <p:sldId id="270" r:id="rId7"/>
    <p:sldId id="260" r:id="rId8"/>
    <p:sldId id="262" r:id="rId9"/>
    <p:sldId id="277" r:id="rId10"/>
    <p:sldId id="264" r:id="rId11"/>
    <p:sldId id="273" r:id="rId12"/>
    <p:sldId id="265" r:id="rId13"/>
    <p:sldId id="278" r:id="rId14"/>
    <p:sldId id="257" r:id="rId15"/>
    <p:sldId id="261" r:id="rId16"/>
    <p:sldId id="280" r:id="rId17"/>
    <p:sldId id="269" r:id="rId18"/>
    <p:sldId id="272" r:id="rId19"/>
    <p:sldId id="279" r:id="rId20"/>
    <p:sldId id="268" r:id="rId21"/>
    <p:sldId id="259" r:id="rId22"/>
    <p:sldId id="275" r:id="rId23"/>
    <p:sldId id="276" r:id="rId24"/>
    <p:sldId id="263" r:id="rId25"/>
    <p:sldId id="274" r:id="rId26"/>
    <p:sldId id="267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01"/>
    <p:restoredTop sz="94665"/>
  </p:normalViewPr>
  <p:slideViewPr>
    <p:cSldViewPr snapToGrid="0" snapToObjects="1">
      <p:cViewPr varScale="1">
        <p:scale>
          <a:sx n="39" d="100"/>
          <a:sy n="39" d="100"/>
        </p:scale>
        <p:origin x="200" y="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A294-EE0E-F644-9A18-13E28949F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703F8-8922-694F-A8F8-F9F13F4D0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ACD3B-E940-6549-BCE8-A7A0303A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E3C-2E12-8249-85D1-29BEC86E26E5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86FFD-238B-7748-9CDB-F220B5CE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0F673-8898-EE4F-8E1B-E61BD12F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545-C054-FD44-8BA0-41A523D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1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E503D-E34D-EA42-8D74-F9919F28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4ECEE-A4D5-564E-81E0-4536FAEFF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80DC0-5EC9-8D4F-A1D7-744CAFF3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E3C-2E12-8249-85D1-29BEC86E26E5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DE955-AD8F-0A49-802B-AF0D13F9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85E64-7ED3-EE40-8C34-4C615767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545-C054-FD44-8BA0-41A523D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6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84308-466B-F248-A2B7-2996ABF58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A1463-2C48-FA4E-8C3B-08795F7D0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D1995-7663-2C4B-B5FF-D76F4B7D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E3C-2E12-8249-85D1-29BEC86E26E5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2EBD2-7D08-8B46-9C8A-A4023C6A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8B7EF-54E1-EF45-A1DE-FDE3E435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545-C054-FD44-8BA0-41A523D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7D26-2FD5-1341-93D2-D96E63BE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1E603-6743-6949-9A4E-C87702434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2091-D049-874F-AC93-5E30EBE1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E3C-2E12-8249-85D1-29BEC86E26E5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B0DF3-93B2-F642-8F32-BA34AB79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B4F4E-0280-B642-AC33-0EEA607D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545-C054-FD44-8BA0-41A523D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5BD1-75FA-0542-8CF2-D0F6A6BE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F0C51-7209-2E47-A16A-566A6DA1D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64C39-920C-5449-8ECE-2484A30E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E3C-2E12-8249-85D1-29BEC86E26E5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11218-EBD9-BC46-80AD-91B710DC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2BBF2-FF3E-B545-B4F9-CB4A0E05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545-C054-FD44-8BA0-41A523D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5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6771-7944-8341-BE93-87B799AD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9D695-29A7-FC47-9B41-DEBF46E62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C6A1-C250-CD4A-9073-92DEFF587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C3D5A-6EC4-584E-90C4-88ACF695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E3C-2E12-8249-85D1-29BEC86E26E5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E2A03-038C-4442-8CFD-CE912B05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59162-E5D1-6A43-A6DC-3DAB0BE6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545-C054-FD44-8BA0-41A523D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0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76F6-E2B7-6944-99F6-51821192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F373C-EA87-814A-9E0F-8AE80CA07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AACEC-A3A4-EE4F-B78B-A8619F1FE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BBF26-5A5B-AE4E-9334-1483A500D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2EAB4-83A5-4147-ACCF-E3BD23799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6FEFF-E6BF-BF41-9A01-DEB64C87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E3C-2E12-8249-85D1-29BEC86E26E5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355AC-8F88-0744-9640-37687669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2A595-1112-0440-9C7E-828C8831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545-C054-FD44-8BA0-41A523D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70C8-6B6C-C645-BC0A-8A17E914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B8873-1858-4345-B9CC-3DCCB2B0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E3C-2E12-8249-85D1-29BEC86E26E5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DC194-A2BC-9B46-9710-8EB0592C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7E10C-F002-A346-8399-1FFD1F3A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545-C054-FD44-8BA0-41A523D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5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F3C83-490E-0E4D-87D6-98F7B4F4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E3C-2E12-8249-85D1-29BEC86E26E5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265C2-4408-5046-BE10-6DA036BD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45A95-5622-0641-928F-144CE10E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545-C054-FD44-8BA0-41A523D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2F46-CE0B-4C4B-A7F8-E7A114F1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CD47-233C-9044-AC34-B4663A20A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7D7F3-36AF-9545-8546-8CBE6A153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8D606-61C7-6441-9F05-11281AE7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E3C-2E12-8249-85D1-29BEC86E26E5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24A17-9958-0C49-B98E-9E1ADE87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D0AB5-42E0-3F44-B589-89423327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545-C054-FD44-8BA0-41A523D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8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12AA-5EE6-AF4D-897D-44E0F2D2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AC3BE-00C6-164A-958B-CB71FD097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B9010-4F1D-9C4D-967D-F849DA3A2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D4BF8-4D52-314C-9DF2-9CDC658D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E3C-2E12-8249-85D1-29BEC86E26E5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B42F6-F7E3-6748-8845-670C7B38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1F484-B957-B543-92E0-5AE39A1C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545-C054-FD44-8BA0-41A523D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5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5EA979-4DE8-E74B-BD9F-166B36E2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14D04-1EA2-524F-B940-7CF00B6E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6E06F-804F-1F47-8E51-90CAD9B5C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E3C-2E12-8249-85D1-29BEC86E26E5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ED3F2-08F7-A545-8417-4B43799EE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C3A22-0847-A84E-A946-0FBF90C4D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7545-C054-FD44-8BA0-41A523D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1520-A247-7940-9F2A-DF1B024AA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that organelle!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0733E-F415-3D4A-9183-6CC8B7EB2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8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Digestion of food and eliminates excess water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2448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Vacuole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Thin solid fibers of protein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4554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Microfilaments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Transporting materials around the cell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2435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Vesicles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68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2093495" y="4957012"/>
            <a:ext cx="8855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Rough Endoplasmic Reticulum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8B8DFC-B1DB-A442-A161-1F3C2504C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661" y="319253"/>
            <a:ext cx="5097949" cy="42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Surrounded by a double layer membrane with pores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2468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Produces and modified proteins that are then exported by the cell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1668249" y="4307306"/>
            <a:ext cx="8855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Rough Endoplasmic Reticulum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2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68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044278" y="4932949"/>
            <a:ext cx="2435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Vesicles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F445D-4F18-9549-85F8-D17DB561E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533"/>
          <a:stretch/>
        </p:blipFill>
        <p:spPr>
          <a:xfrm>
            <a:off x="2883273" y="365125"/>
            <a:ext cx="5527057" cy="389130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6410FE-BCE7-1F4F-B554-BC1A21597E27}"/>
              </a:ext>
            </a:extLst>
          </p:cNvPr>
          <p:cNvCxnSpPr>
            <a:cxnSpLocks/>
          </p:cNvCxnSpPr>
          <p:nvPr/>
        </p:nvCxnSpPr>
        <p:spPr>
          <a:xfrm flipH="1">
            <a:off x="6168189" y="2101138"/>
            <a:ext cx="4162413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Converts food energy to a form of energy that can be used by the cell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4102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Mitochondria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H</a:t>
            </a:r>
            <a:r>
              <a:rPr lang="en-US" sz="5400" baseline="-25000" dirty="0"/>
              <a:t>2</a:t>
            </a:r>
            <a:r>
              <a:rPr lang="en-US" sz="5400" dirty="0"/>
              <a:t>O + CO</a:t>
            </a:r>
            <a:r>
              <a:rPr lang="en-US" sz="5400" baseline="-25000" dirty="0"/>
              <a:t>2</a:t>
            </a:r>
            <a:r>
              <a:rPr lang="en-US" sz="5400" dirty="0"/>
              <a:t> </a:t>
            </a:r>
            <a:r>
              <a:rPr lang="en-US" sz="5400" dirty="0">
                <a:sym typeface="Wingdings" pitchFamily="2" charset="2"/>
              </a:rPr>
              <a:t> Sugar + O</a:t>
            </a:r>
            <a:r>
              <a:rPr lang="en-US" sz="5400" baseline="-25000" dirty="0">
                <a:sym typeface="Wingdings" pitchFamily="2" charset="2"/>
              </a:rPr>
              <a:t>2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3743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Chloroplasts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68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3465095" y="4957012"/>
            <a:ext cx="3267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Golgi body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21F93-2B2F-1246-B051-6FF6B42E2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533"/>
          <a:stretch/>
        </p:blipFill>
        <p:spPr>
          <a:xfrm>
            <a:off x="2498263" y="365125"/>
            <a:ext cx="5527057" cy="389130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A1AA2C-D4AF-4B42-8D2E-017F2C29B2F6}"/>
              </a:ext>
            </a:extLst>
          </p:cNvPr>
          <p:cNvCxnSpPr>
            <a:cxnSpLocks/>
          </p:cNvCxnSpPr>
          <p:nvPr/>
        </p:nvCxnSpPr>
        <p:spPr>
          <a:xfrm flipH="1">
            <a:off x="5992240" y="3235249"/>
            <a:ext cx="4162413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1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Site for photosynthesis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3743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Chloroplasts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06" y="1956251"/>
            <a:ext cx="11502189" cy="2938881"/>
          </a:xfrm>
        </p:spPr>
        <p:txBody>
          <a:bodyPr>
            <a:normAutofit fontScale="92500"/>
          </a:bodyPr>
          <a:lstStyle/>
          <a:p>
            <a:pPr marL="914400" indent="-914400">
              <a:buAutoNum type="arabicPeriod"/>
            </a:pPr>
            <a:r>
              <a:rPr lang="en-US" sz="4400" dirty="0"/>
              <a:t>Attaches to food vacuoles and digests contents</a:t>
            </a:r>
          </a:p>
          <a:p>
            <a:pPr marL="914400" indent="-914400">
              <a:buAutoNum type="arabicPeriod"/>
            </a:pPr>
            <a:r>
              <a:rPr lang="en-US" sz="4400" dirty="0"/>
              <a:t>Destroys old or malfunctioning cell parts</a:t>
            </a:r>
          </a:p>
          <a:p>
            <a:pPr marL="914400" indent="-914400">
              <a:buAutoNum type="arabicPeriod"/>
            </a:pPr>
            <a:r>
              <a:rPr lang="en-US" sz="4400" dirty="0"/>
              <a:t>Destroys the cell itself if the cell becomes damaged or malfunctions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162926" y="4764504"/>
            <a:ext cx="3255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Lysosomes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Found on the endoplasmic reticulum and in the cytoplasm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3321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Ribosomes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68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9 + 2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1767783" y="4378636"/>
            <a:ext cx="8969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Microtubules (</a:t>
            </a:r>
            <a:r>
              <a:rPr lang="en-US" sz="5400" b="1" dirty="0" err="1">
                <a:solidFill>
                  <a:srgbClr val="FF0000"/>
                </a:solidFill>
              </a:rPr>
              <a:t>Cillia</a:t>
            </a:r>
            <a:r>
              <a:rPr lang="en-US" sz="5400" b="1" dirty="0">
                <a:solidFill>
                  <a:srgbClr val="FF0000"/>
                </a:solidFill>
              </a:rPr>
              <a:t> &amp; Flagella)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68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5180039"/>
            <a:ext cx="2468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6319C0-D551-EB4E-BEA9-E41613EC8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68" y="692483"/>
            <a:ext cx="3104148" cy="41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Larger in plant cells than animals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2448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Vacuole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688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/>
              <a:t>Proteins called tubulin are coiled in a cylindrical fashion around a central lumen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4010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Microtubules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5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Transporting materials around the cell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2435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Vesicles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68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064929" y="5293897"/>
            <a:ext cx="4102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Mitochondria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6C60F-AE08-CC45-987E-EC0A10A7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537" y="267675"/>
            <a:ext cx="3942871" cy="46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Transcription and replication occurs in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2468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68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3946358" y="5008028"/>
            <a:ext cx="3743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Chloroplasts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F58133-5D62-FC4F-A2DA-2114EE004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116" y="365125"/>
            <a:ext cx="7471768" cy="45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Storage of material made in the 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2840525" y="4331369"/>
            <a:ext cx="6510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Golgi Body/Apparatus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Glucose + O</a:t>
            </a:r>
            <a:r>
              <a:rPr lang="en-US" sz="5400" baseline="-25000" dirty="0"/>
              <a:t>2</a:t>
            </a:r>
            <a:r>
              <a:rPr lang="en-US" sz="5400" dirty="0"/>
              <a:t> </a:t>
            </a:r>
            <a:r>
              <a:rPr lang="en-US" sz="5400" dirty="0">
                <a:sym typeface="Wingdings" pitchFamily="2" charset="2"/>
              </a:rPr>
              <a:t> CO</a:t>
            </a:r>
            <a:r>
              <a:rPr lang="en-US" sz="5400" baseline="-25000" dirty="0">
                <a:sym typeface="Wingdings" pitchFamily="2" charset="2"/>
              </a:rPr>
              <a:t>2</a:t>
            </a:r>
            <a:r>
              <a:rPr lang="en-US" sz="5400" dirty="0">
                <a:sym typeface="Wingdings" pitchFamily="2" charset="2"/>
              </a:rPr>
              <a:t> + H</a:t>
            </a:r>
            <a:r>
              <a:rPr lang="en-US" sz="5400" baseline="-25000" dirty="0">
                <a:sym typeface="Wingdings" pitchFamily="2" charset="2"/>
              </a:rPr>
              <a:t>2</a:t>
            </a:r>
            <a:r>
              <a:rPr lang="en-US" sz="5400" dirty="0">
                <a:sym typeface="Wingdings" pitchFamily="2" charset="2"/>
              </a:rPr>
              <a:t>O + ATP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4102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Mitochondria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Involved in protein synthesis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3321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Ribosomes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Helps with the production of lipids and steroids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1456172" y="4331370"/>
            <a:ext cx="9279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Smooth Endoplasmic Reticulum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55EA-3693-A64C-816C-F927BD74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68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A84A-3FAF-4A49-BE84-EFFEBB118194}"/>
              </a:ext>
            </a:extLst>
          </p:cNvPr>
          <p:cNvSpPr txBox="1"/>
          <p:nvPr/>
        </p:nvSpPr>
        <p:spPr>
          <a:xfrm>
            <a:off x="4331368" y="4427622"/>
            <a:ext cx="3321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Ribosomes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0BDE0-3539-5941-87B1-AD1EB64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6E1B6C-235E-5B4B-ADE7-D4696A382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159" y="365125"/>
            <a:ext cx="4664629" cy="385256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659476-1F92-C44A-A39A-9026461959D6}"/>
              </a:ext>
            </a:extLst>
          </p:cNvPr>
          <p:cNvCxnSpPr>
            <a:cxnSpLocks/>
          </p:cNvCxnSpPr>
          <p:nvPr/>
        </p:nvCxnSpPr>
        <p:spPr>
          <a:xfrm flipH="1" flipV="1">
            <a:off x="6040366" y="2774034"/>
            <a:ext cx="3969908" cy="1443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3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12684</TotalTime>
  <Words>200</Words>
  <Application>Microsoft Macintosh PowerPoint</Application>
  <PresentationFormat>Widescreen</PresentationFormat>
  <Paragraphs>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Name that organelle!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that organelle!</dc:title>
  <dc:creator>Microsoft Office User</dc:creator>
  <cp:lastModifiedBy>Microsoft Office User</cp:lastModifiedBy>
  <cp:revision>16</cp:revision>
  <dcterms:created xsi:type="dcterms:W3CDTF">2019-10-15T19:58:32Z</dcterms:created>
  <dcterms:modified xsi:type="dcterms:W3CDTF">2019-10-24T15:22:41Z</dcterms:modified>
</cp:coreProperties>
</file>