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12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CC600-89E5-A848-B372-21762240575F}" type="datetimeFigureOut">
              <a:rPr lang="en-US" smtClean="0"/>
              <a:pPr/>
              <a:t>12/18/17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C5B8-5B99-814B-8AF5-68529CD05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680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DC5B8-5B99-814B-8AF5-68529CD05C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1084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DC5B8-5B99-814B-8AF5-68529CD05C6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108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DC5B8-5B99-814B-8AF5-68529CD05C6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1084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December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December 18,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December 18,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December 18,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4OpBylwH9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2969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600" dirty="0">
              <a:hlinkClick r:id="rId2"/>
            </a:endParaRPr>
          </a:p>
          <a:p>
            <a:pPr algn="ctr"/>
            <a:endParaRPr lang="en-US" sz="3600" dirty="0">
              <a:hlinkClick r:id="rId2"/>
            </a:endParaRPr>
          </a:p>
          <a:p>
            <a:pPr algn="ctr"/>
            <a:r>
              <a:rPr lang="en-US" sz="3600" dirty="0" smtClean="0">
                <a:hlinkClick r:id="rId2"/>
              </a:rPr>
              <a:t>The Wacky History of Cell Theory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268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40186"/>
          </a:xfrm>
        </p:spPr>
        <p:txBody>
          <a:bodyPr/>
          <a:lstStyle/>
          <a:p>
            <a:r>
              <a:rPr lang="en-US" dirty="0" smtClean="0"/>
              <a:t>Cell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643"/>
            <a:ext cx="7620000" cy="507452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The cell is the basic unit of life.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All organisms are composed of one or more cells.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All cells come from other living cells. </a:t>
            </a:r>
            <a:endParaRPr lang="en-US" sz="3600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3408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40186"/>
          </a:xfrm>
        </p:spPr>
        <p:txBody>
          <a:bodyPr/>
          <a:lstStyle/>
          <a:p>
            <a:r>
              <a:rPr lang="en-US" dirty="0" smtClean="0"/>
              <a:t>Groups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643"/>
            <a:ext cx="7620000" cy="5074520"/>
          </a:xfrm>
        </p:spPr>
        <p:txBody>
          <a:bodyPr>
            <a:normAutofit lnSpcReduction="10000"/>
          </a:bodyPr>
          <a:lstStyle/>
          <a:p>
            <a:r>
              <a:rPr lang="en-US" sz="3600" u="sng" dirty="0" smtClean="0"/>
              <a:t>Prokaryotic Cells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</a:t>
            </a:r>
            <a:r>
              <a:rPr lang="en-US" sz="2800" dirty="0" smtClean="0"/>
              <a:t> membrane bound nucleus – has DNA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Simple cell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Ex. bacteria</a:t>
            </a:r>
            <a:endParaRPr lang="en-US" sz="3600" dirty="0"/>
          </a:p>
          <a:p>
            <a:endParaRPr lang="en-US" sz="1800" dirty="0"/>
          </a:p>
          <a:p>
            <a:r>
              <a:rPr lang="en-US" sz="3600" u="sng" dirty="0" smtClean="0"/>
              <a:t>Eukaryotic Cells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At least 10x larger than prokaryotic cells</a:t>
            </a:r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Has a</a:t>
            </a:r>
            <a:r>
              <a:rPr lang="en-US" sz="2800" dirty="0" smtClean="0"/>
              <a:t> membrane bound nucleus</a:t>
            </a:r>
            <a:endParaRPr lang="en-US" sz="2800" dirty="0" smtClean="0"/>
          </a:p>
          <a:p>
            <a:pPr marL="571500" indent="-571500">
              <a:buFont typeface="Arial"/>
              <a:buChar char="•"/>
            </a:pPr>
            <a:r>
              <a:rPr lang="en-US" sz="2800" dirty="0" smtClean="0"/>
              <a:t>Ex. you and me!</a:t>
            </a:r>
            <a:endParaRPr lang="en-US" sz="2800" dirty="0"/>
          </a:p>
        </p:txBody>
      </p:sp>
      <p:pic>
        <p:nvPicPr>
          <p:cNvPr id="4" name="Picture 3" descr="Screen Shot 2013-02-25 at 3.48.4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248400" y="515900"/>
            <a:ext cx="1845679" cy="1071485"/>
          </a:xfrm>
          <a:prstGeom prst="rect">
            <a:avLst/>
          </a:prstGeom>
        </p:spPr>
      </p:pic>
      <p:pic>
        <p:nvPicPr>
          <p:cNvPr id="5" name="Picture 4" descr="Screen Shot 2013-02-25 at 3.48.5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3557440" y="2559659"/>
            <a:ext cx="5422900" cy="41402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656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40186"/>
          </a:xfrm>
        </p:spPr>
        <p:txBody>
          <a:bodyPr/>
          <a:lstStyle/>
          <a:p>
            <a:r>
              <a:rPr lang="en-US" dirty="0" smtClean="0"/>
              <a:t>Groups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643"/>
            <a:ext cx="8195614" cy="507452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Prokaryotic Cells – Bacteria!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Can be both harmful and helpful to humans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Harmful: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Helpful: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Three different shapes: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spirals (red)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rods (green)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 </a:t>
            </a:r>
            <a:r>
              <a:rPr lang="en-US" sz="2800" dirty="0" smtClean="0"/>
              <a:t>cones (blue)</a:t>
            </a:r>
          </a:p>
        </p:txBody>
      </p:sp>
      <p:pic>
        <p:nvPicPr>
          <p:cNvPr id="6" name="Picture 5" descr="Screen Shot 2013-02-25 at 3.53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6248400" y="3620970"/>
            <a:ext cx="2146300" cy="28702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9945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740186"/>
          </a:xfrm>
        </p:spPr>
        <p:txBody>
          <a:bodyPr/>
          <a:lstStyle/>
          <a:p>
            <a:r>
              <a:rPr lang="en-US" dirty="0" smtClean="0"/>
              <a:t>Groups of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1643"/>
            <a:ext cx="8195614" cy="507452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Viruses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Non-living particles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Causes chicken pox, flu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/>
              <a:t>Must have a living cell (host cell) to help it to reproduce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7439" y="3543188"/>
            <a:ext cx="2961910" cy="2896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315249" y="6439857"/>
            <a:ext cx="620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HIV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5927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do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Complete table using figure 1.29 on page 34 in textbook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Worksheet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784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177</TotalTime>
  <Words>161</Words>
  <Application>Microsoft Macintosh PowerPoint</Application>
  <PresentationFormat>On-screen Show (4:3)</PresentationFormat>
  <Paragraphs>40</Paragraphs>
  <Slides>7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Cell Theory</vt:lpstr>
      <vt:lpstr>Cell Theory</vt:lpstr>
      <vt:lpstr>Cell Theory</vt:lpstr>
      <vt:lpstr>Groups of cells</vt:lpstr>
      <vt:lpstr>Groups of cells</vt:lpstr>
      <vt:lpstr>Groups of cells</vt:lpstr>
      <vt:lpstr>To do now!</vt:lpstr>
    </vt:vector>
  </TitlesOfParts>
  <Company>Delta Secondary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Sachie Motohashi</dc:creator>
  <cp:lastModifiedBy>Nimret Sandhu</cp:lastModifiedBy>
  <cp:revision>25</cp:revision>
  <dcterms:created xsi:type="dcterms:W3CDTF">2017-12-18T23:51:30Z</dcterms:created>
  <dcterms:modified xsi:type="dcterms:W3CDTF">2017-12-18T23:55:26Z</dcterms:modified>
</cp:coreProperties>
</file>