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73" r:id="rId2"/>
    <p:sldId id="256" r:id="rId3"/>
    <p:sldId id="263" r:id="rId4"/>
    <p:sldId id="264" r:id="rId5"/>
    <p:sldId id="265" r:id="rId6"/>
    <p:sldId id="266" r:id="rId7"/>
    <p:sldId id="274" r:id="rId8"/>
    <p:sldId id="267" r:id="rId9"/>
    <p:sldId id="275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April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April 10,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April 10,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6630" y="1586002"/>
            <a:ext cx="8022604" cy="4699326"/>
          </a:xfrm>
        </p:spPr>
        <p:txBody>
          <a:bodyPr/>
          <a:lstStyle/>
          <a:p>
            <a:pPr marL="475488" indent="-457200">
              <a:buFont typeface="+mj-lt"/>
              <a:buAutoNum type="arabicPeriod"/>
            </a:pPr>
            <a:r>
              <a:rPr lang="en-US" dirty="0" smtClean="0"/>
              <a:t>What happens to the light rays as they enter the eye through the pupil?</a:t>
            </a:r>
          </a:p>
          <a:p>
            <a:pPr marL="475488" indent="-457200">
              <a:buFont typeface="+mj-lt"/>
              <a:buAutoNum type="arabicPeriod"/>
            </a:pPr>
            <a:endParaRPr lang="en-US" dirty="0" smtClean="0"/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Where does most of the </a:t>
            </a:r>
            <a:r>
              <a:rPr lang="en-US" dirty="0" err="1" smtClean="0"/>
              <a:t>focussing</a:t>
            </a:r>
            <a:r>
              <a:rPr lang="en-US" dirty="0" smtClean="0"/>
              <a:t> in the eye occur?</a:t>
            </a:r>
          </a:p>
          <a:p>
            <a:pPr marL="475488" indent="-457200">
              <a:buFont typeface="+mj-lt"/>
              <a:buAutoNum type="arabicPeriod"/>
            </a:pPr>
            <a:endParaRPr lang="en-US" dirty="0" smtClean="0"/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How does the lens change to focus on objects that are close?</a:t>
            </a:r>
          </a:p>
          <a:p>
            <a:pPr marL="475488" indent="-457200">
              <a:buFont typeface="+mj-lt"/>
              <a:buAutoNum type="arabicPeriod"/>
            </a:pPr>
            <a:endParaRPr lang="en-US" dirty="0" smtClean="0"/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How does the lens change to focus on objects that are distant?</a:t>
            </a:r>
          </a:p>
          <a:p>
            <a:pPr marL="475488" indent="-457200">
              <a:buFont typeface="+mj-lt"/>
              <a:buAutoNum type="arabicPeriod"/>
            </a:pPr>
            <a:endParaRPr lang="en-US" dirty="0" smtClean="0"/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Why is the image of an object inverted when it strikes the retina?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04398"/>
            <a:ext cx="7543800" cy="914400"/>
          </a:xfrm>
        </p:spPr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6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Astigmatism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Astigmatism is caused when the cornea has a distorted shape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image focuses on more than one point on the retina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Astigmatism can be corrected using eyeglasses or contact lenses.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An individual can also undergo laser surgery to reshape the cornea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  <p:pic>
        <p:nvPicPr>
          <p:cNvPr id="5" name="Picture 4" descr="Screen Shot 2013-05-27 at 2.42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30" y="3818886"/>
            <a:ext cx="3200482" cy="23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3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 smtClean="0"/>
              <a:t>Blindness is any vision impairment that keeps an individual from taking part in life’s activities. </a:t>
            </a:r>
          </a:p>
          <a:p>
            <a:pPr>
              <a:buFont typeface="Wingdings" charset="2"/>
              <a:buChar char="v"/>
            </a:pPr>
            <a:r>
              <a:rPr lang="en-US" sz="3200" dirty="0" smtClean="0"/>
              <a:t>It can range from not being able to detect any light to being able to perceive some light.</a:t>
            </a:r>
          </a:p>
          <a:p>
            <a:pPr>
              <a:buFont typeface="Wingdings" charset="2"/>
              <a:buChar char="v"/>
            </a:pPr>
            <a:r>
              <a:rPr lang="en-US" sz="3200" dirty="0" smtClean="0"/>
              <a:t>Blindness can often be a result of disease or malnutrition.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Blindness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2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 smtClean="0"/>
              <a:t>Snow Blindness: </a:t>
            </a:r>
            <a:r>
              <a:rPr lang="en-US" sz="3000" dirty="0" smtClean="0"/>
              <a:t>Painful condition of temporary partial or complete blindness caused by overexposure to the glare of sunlight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Treatment for snow blindness: resting the eyes in the dark</a:t>
            </a:r>
          </a:p>
          <a:p>
            <a:pPr lvl="1">
              <a:buFont typeface="Wingdings" charset="2"/>
              <a:buChar char="v"/>
            </a:pP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  <p:pic>
        <p:nvPicPr>
          <p:cNvPr id="4" name="Picture 3" descr="Screen Shot 2013-05-27 at 2.4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01" y="3733196"/>
            <a:ext cx="3949336" cy="288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0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 smtClean="0"/>
              <a:t>Night Blindness:</a:t>
            </a:r>
          </a:p>
          <a:p>
            <a:pPr lvl="1">
              <a:buFont typeface="Wingdings" charset="2"/>
              <a:buChar char="v"/>
            </a:pPr>
            <a:r>
              <a:rPr lang="en-US" sz="3000" dirty="0"/>
              <a:t> </a:t>
            </a:r>
            <a:r>
              <a:rPr lang="en-US" sz="3000" dirty="0" smtClean="0"/>
              <a:t>A condition in which it is difficult or impossible to see in dim light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The most common cause is the rod cells losing their ability to respond to 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743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 err="1" smtClean="0"/>
              <a:t>Colour</a:t>
            </a:r>
            <a:r>
              <a:rPr lang="en-US" sz="3200" dirty="0" smtClean="0"/>
              <a:t> Blindness: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 The ability to see only in shades of grey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It occurs in about one person in every 40 000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An advantage of a person who is </a:t>
            </a:r>
            <a:r>
              <a:rPr lang="en-US" sz="3000" dirty="0" err="1" smtClean="0"/>
              <a:t>colour-blind</a:t>
            </a:r>
            <a:r>
              <a:rPr lang="en-US" sz="3000" dirty="0" smtClean="0"/>
              <a:t> is: to not be distracted by </a:t>
            </a:r>
            <a:r>
              <a:rPr lang="en-US" sz="3000" dirty="0" err="1" smtClean="0"/>
              <a:t>colourful</a:t>
            </a:r>
            <a:r>
              <a:rPr lang="en-US" sz="3000" dirty="0" smtClean="0"/>
              <a:t> distractions</a:t>
            </a:r>
          </a:p>
          <a:p>
            <a:pPr lvl="1">
              <a:buFont typeface="Wingdings" charset="2"/>
              <a:buChar char="v"/>
            </a:pPr>
            <a:r>
              <a:rPr lang="en-US" sz="3000" dirty="0" smtClean="0"/>
              <a:t>The most common kind of </a:t>
            </a:r>
            <a:r>
              <a:rPr lang="en-US" sz="3000" dirty="0" err="1" smtClean="0"/>
              <a:t>colour</a:t>
            </a:r>
            <a:r>
              <a:rPr lang="en-US" sz="3000" dirty="0" smtClean="0"/>
              <a:t> vision deficiency is the inability to tell red and green apart</a:t>
            </a:r>
          </a:p>
          <a:p>
            <a:pPr lvl="1">
              <a:buFont typeface="Wingdings" charset="2"/>
              <a:buChar char="v"/>
            </a:pPr>
            <a:r>
              <a:rPr lang="en-US" sz="3000" dirty="0" err="1" smtClean="0"/>
              <a:t>www.enchroma.com</a:t>
            </a: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Other Types of Blindness</a:t>
            </a:r>
            <a:endParaRPr lang="en-US" b="1" dirty="0"/>
          </a:p>
        </p:txBody>
      </p:sp>
      <p:pic>
        <p:nvPicPr>
          <p:cNvPr id="4" name="Picture 3" descr="Screen Shot 2013-05-27 at 2.4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069" y="1901140"/>
            <a:ext cx="4218006" cy="35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638022"/>
            <a:ext cx="7543800" cy="1162356"/>
          </a:xfrm>
        </p:spPr>
        <p:txBody>
          <a:bodyPr/>
          <a:lstStyle/>
          <a:p>
            <a:r>
              <a:rPr lang="en-US" dirty="0" smtClean="0"/>
              <a:t>Vision Problems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415" y="2028733"/>
            <a:ext cx="5701996" cy="4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4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>
              <a:buFont typeface="Wingdings" charset="2"/>
              <a:buChar char="v"/>
            </a:pPr>
            <a:r>
              <a:rPr lang="en-US" sz="3200" dirty="0" smtClean="0"/>
              <a:t>There are specialized </a:t>
            </a:r>
            <a:r>
              <a:rPr lang="en-US" sz="3200" u="sng" dirty="0" smtClean="0"/>
              <a:t>cells</a:t>
            </a:r>
            <a:r>
              <a:rPr lang="en-US" sz="3200" dirty="0" smtClean="0"/>
              <a:t> in your retina that absorb and detect light.</a:t>
            </a:r>
          </a:p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Rod Cells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Rod cells absorb green light particularly well.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Even though rod cells absorb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our brains use rod cells to detect light and dark.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This is called our black and white vision system</a:t>
            </a:r>
          </a:p>
          <a:p>
            <a:pPr marL="532638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BW &amp; </a:t>
            </a:r>
            <a:r>
              <a:rPr lang="en-US" b="1" dirty="0" err="1" smtClean="0"/>
              <a:t>Colour</a:t>
            </a:r>
            <a:r>
              <a:rPr lang="en-US" b="1" dirty="0" smtClean="0"/>
              <a:t>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237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Cone Cells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Cone cells are used to detect </a:t>
            </a:r>
            <a:r>
              <a:rPr lang="en-US" sz="2800" dirty="0" err="1" smtClean="0"/>
              <a:t>colour</a:t>
            </a:r>
            <a:endParaRPr lang="en-US" sz="2800" dirty="0" smtClean="0"/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There are three types of cone cells that detect the colours red, green and blue.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These three colours are important because they are the primary colours of light</a:t>
            </a:r>
            <a:endParaRPr lang="en-US" sz="2800" dirty="0"/>
          </a:p>
          <a:p>
            <a:pPr marL="532638" indent="-51435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1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BW &amp; </a:t>
            </a:r>
            <a:r>
              <a:rPr lang="en-US" b="1" dirty="0" err="1" smtClean="0"/>
              <a:t>Colour</a:t>
            </a:r>
            <a:r>
              <a:rPr lang="en-US" b="1" dirty="0" smtClean="0"/>
              <a:t> Vision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9240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Normal Vision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Most of the fine-focusing takes place in the lens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lens is able to fine-tune the image by changing it shape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lens is convex in shape and the light rays converge at the retina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561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Near-Sighted Vision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People who are near-sighted can see nearby objects but cannot see far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eye has a longer shape than the normal eye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lens converges the light rays to form an image in front of of the retina causing a fuzzy image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Vision is corrected with a concave lens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7698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8 at 9.4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40"/>
            <a:ext cx="9144000" cy="52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3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9876" y="1143001"/>
            <a:ext cx="8361236" cy="5206066"/>
          </a:xfrm>
        </p:spPr>
        <p:txBody>
          <a:bodyPr anchor="t">
            <a:normAutofit/>
          </a:bodyPr>
          <a:lstStyle/>
          <a:p>
            <a:pPr marL="532638" indent="-514350">
              <a:buFont typeface="+mj-lt"/>
              <a:buAutoNum type="arabicPeriod"/>
            </a:pPr>
            <a:r>
              <a:rPr lang="en-US" sz="3200" dirty="0" smtClean="0"/>
              <a:t>Far-Sighted Vision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People who are far-sighted can see distant objects but cannot see near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eye has a shorter shape than the normal eye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The lens converges the light rays to form an image behind the retina causing a fuzzy image</a:t>
            </a:r>
          </a:p>
          <a:p>
            <a:pPr lvl="1">
              <a:buFont typeface="Wingdings" charset="2"/>
              <a:buChar char="v"/>
            </a:pPr>
            <a:r>
              <a:rPr lang="en-US" sz="2800" dirty="0" smtClean="0"/>
              <a:t>Vision is corrected with a convex lens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9877" y="228601"/>
            <a:ext cx="8551396" cy="914400"/>
          </a:xfrm>
        </p:spPr>
        <p:txBody>
          <a:bodyPr/>
          <a:lstStyle/>
          <a:p>
            <a:pPr algn="ctr"/>
            <a:r>
              <a:rPr lang="en-US" b="1" dirty="0" smtClean="0"/>
              <a:t>Correcting Focus Problems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411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4-28 at 9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927"/>
            <a:ext cx="9144000" cy="49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8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535</TotalTime>
  <Words>555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Elemental</vt:lpstr>
      <vt:lpstr>The story so far…</vt:lpstr>
      <vt:lpstr>Vision Problems</vt:lpstr>
      <vt:lpstr>BW &amp; Colour Vision</vt:lpstr>
      <vt:lpstr>BW &amp; Colour Vision</vt:lpstr>
      <vt:lpstr>Correcting Focus Problems</vt:lpstr>
      <vt:lpstr>Correcting Focus Problems</vt:lpstr>
      <vt:lpstr>PowerPoint Presentation</vt:lpstr>
      <vt:lpstr>Correcting Focus Problems</vt:lpstr>
      <vt:lpstr>PowerPoint Presentation</vt:lpstr>
      <vt:lpstr>Correcting Focus Problems</vt:lpstr>
      <vt:lpstr>Blindness</vt:lpstr>
      <vt:lpstr>Other Types of Blindness</vt:lpstr>
      <vt:lpstr>Other Types of Blindness</vt:lpstr>
      <vt:lpstr>Other Types of Blindness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vision</dc:title>
  <dc:creator>Sachie Motohashi</dc:creator>
  <cp:lastModifiedBy>SD37</cp:lastModifiedBy>
  <cp:revision>36</cp:revision>
  <dcterms:created xsi:type="dcterms:W3CDTF">2011-02-23T19:24:15Z</dcterms:created>
  <dcterms:modified xsi:type="dcterms:W3CDTF">2017-04-10T17:20:09Z</dcterms:modified>
</cp:coreProperties>
</file>